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0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D9F7E3-8E78-C5C9-6B1A-D362D632F8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5CF6F84-E0AA-E8EB-3699-4CBC5DCF1D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BAE875-AC78-578E-CDCB-EFFB705F2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2F989-5276-4272-AC51-9343A2429C2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531314A-0169-A056-E9A8-1B77B18CC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8C09EB-0471-AF32-DA39-FAD220AE9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D22AB-6F38-49AB-9662-52D7A64A8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7687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98BACA-E206-034F-D377-BEABF8505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42C34FF-D988-AE9D-D4D6-84C15DD39F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0478C2-DB17-DFA7-454D-8A978D163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2F989-5276-4272-AC51-9343A2429C2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563216-FE21-EE52-35BE-E5AC87441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C6A285-993B-2765-0BC2-8C79233C7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D22AB-6F38-49AB-9662-52D7A64A8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77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8FDB59E-9EDF-9D1B-AFE7-ACFAB6E811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42C6E72-99B2-DC33-2924-3798EB18C5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0C05C6-F9D6-9EC9-0EAE-54A4C6070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2F989-5276-4272-AC51-9343A2429C2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9EED1C6-A949-4CA3-E433-9E2A5BAA9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76FDAE-4311-9314-B2EB-9B2CBA23A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D22AB-6F38-49AB-9662-52D7A64A8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748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CC53BE-07EB-5899-D5C2-DAA40A730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A0F4AB-82D3-5C6A-8AB5-D60EBB952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C14CD5-9ED0-B966-B020-CF0EF9D95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2F989-5276-4272-AC51-9343A2429C2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685797-13BC-4270-BB05-CDF4A4893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508409-F3BA-926F-686D-0A4968A54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D22AB-6F38-49AB-9662-52D7A64A8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6655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893539-BE7A-73A2-D599-14FC09887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84590F5-EF2D-4EF9-EEE8-9DDCC1EEF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DEB480-ADF1-0E04-813B-7F5714914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2F989-5276-4272-AC51-9343A2429C2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000B071-5B68-0641-59C7-0D0ADD1F4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4A7F63-98B3-DE27-FD33-8F1A86468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D22AB-6F38-49AB-9662-52D7A64A8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888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57464F-FAAA-795B-D163-D8AA7B283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7F8F23-E572-EF3C-4385-35301D67C4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E7FCAB6-3284-6B8C-2871-A4F02B7CD3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1C44792-5EBA-172E-7875-FB6C44870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2F989-5276-4272-AC51-9343A2429C2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1E0A56-DA91-5920-F628-78101DA6F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7D9184-4DDF-F7E7-0F88-020FA6988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D22AB-6F38-49AB-9662-52D7A64A8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2656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9DA7EE-266E-7740-C7D3-5F22667DC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97F753C-3260-1D08-DC0A-039053C46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DB8078C-12FB-8C93-D1E0-C3B01CE907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E8B2D37-69A5-586F-B95B-01EEA4A887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5A66AA0-890E-377C-CFF4-294C6EAA17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B9FCF54-B3F0-96D2-7292-8586D433F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2F989-5276-4272-AC51-9343A2429C2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E9A326-85E5-0E72-1EE3-0FE2674A7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9E093A6-B554-188E-E8C0-3696312EF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D22AB-6F38-49AB-9662-52D7A64A8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7956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7CD15F-31DC-9020-84AF-C170C62A9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D56C53F-E340-8C7D-7569-1589B4189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2F989-5276-4272-AC51-9343A2429C2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3C4003B-64B4-7C27-96F8-CA19A134C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5DFF3BB-07EA-3C29-E1CE-C30FF8BDA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D22AB-6F38-49AB-9662-52D7A64A8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713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84E615B-1F60-9D11-F78E-463A6A0F2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2F989-5276-4272-AC51-9343A2429C2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5A10E9B-6A45-C7B3-246D-6E87A5BE6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04066C-9A3F-46D3-173B-FD116351A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D22AB-6F38-49AB-9662-52D7A64A8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5830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DAA413-8589-59A4-8E5B-36C495255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1EA957-B844-F286-896B-463ACDFD2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185555F-4289-DA89-A8D7-F7CAD518E1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4810A37-1741-391E-F713-5717CA1BE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2F989-5276-4272-AC51-9343A2429C2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7D858E5-AF8B-0697-5F03-EB2F60D92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8331204-D50F-4DD4-E4FC-B5CB62E7C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D22AB-6F38-49AB-9662-52D7A64A8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635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5394EC-40EE-E35C-BA77-834F1E8E9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F75D0A2-9EA8-EE3A-61F1-5A7EC6C5EE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CEB60B1-D788-7D85-3135-580633F25A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908F258-68B6-66C2-ABDE-E3B264551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2F989-5276-4272-AC51-9343A2429C2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E2C6993-6C9A-1CCB-05C4-8BD1CDD46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0C34C31-9285-C9F8-9F64-2A9186768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D22AB-6F38-49AB-9662-52D7A64A8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3538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D35CFE2-785F-EB4A-F4C5-C0EE2721F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3F1BFE-4A7A-AF12-CB73-EAE5A1205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104351-6648-B62F-8FD3-F8659F6C34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42F989-5276-4272-AC51-9343A2429C2B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CF60D5-C058-8CCF-A38E-56141A4594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E42E33-3F8E-90AE-3BE5-E34D19BC17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1D22AB-6F38-49AB-9662-52D7A64A8D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1432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3273F48E-BFA0-03B8-E640-41F4C76ECD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5255" y="938568"/>
            <a:ext cx="7041490" cy="4980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343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智之 三舩</dc:creator>
  <cp:lastModifiedBy>智之 三舩</cp:lastModifiedBy>
  <cp:revision>1</cp:revision>
  <dcterms:created xsi:type="dcterms:W3CDTF">2026-04-07T09:25:55Z</dcterms:created>
  <dcterms:modified xsi:type="dcterms:W3CDTF">2026-04-07T09:26:17Z</dcterms:modified>
</cp:coreProperties>
</file>