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b="1"/>
              <a:t>将来推計人口（出生数中位・死亡数中位）</a:t>
            </a:r>
            <a:endParaRPr lang="ja-JP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出生数中位!$J$4</c:f>
              <c:strCache>
                <c:ptCount val="1"/>
                <c:pt idx="0">
                  <c:v>総　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出生数中位!$K$3:$BI$3</c:f>
              <c:numCache>
                <c:formatCode>General</c:formatCode>
                <c:ptCount val="5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  <c:pt idx="31">
                  <c:v>2051</c:v>
                </c:pt>
                <c:pt idx="32">
                  <c:v>2052</c:v>
                </c:pt>
                <c:pt idx="33">
                  <c:v>2053</c:v>
                </c:pt>
                <c:pt idx="34">
                  <c:v>2054</c:v>
                </c:pt>
                <c:pt idx="35">
                  <c:v>2055</c:v>
                </c:pt>
                <c:pt idx="36">
                  <c:v>2056</c:v>
                </c:pt>
                <c:pt idx="37">
                  <c:v>2057</c:v>
                </c:pt>
                <c:pt idx="38">
                  <c:v>2058</c:v>
                </c:pt>
                <c:pt idx="39">
                  <c:v>2059</c:v>
                </c:pt>
                <c:pt idx="40">
                  <c:v>2060</c:v>
                </c:pt>
                <c:pt idx="41">
                  <c:v>2061</c:v>
                </c:pt>
                <c:pt idx="42">
                  <c:v>2062</c:v>
                </c:pt>
                <c:pt idx="43">
                  <c:v>2063</c:v>
                </c:pt>
                <c:pt idx="44">
                  <c:v>2064</c:v>
                </c:pt>
                <c:pt idx="45">
                  <c:v>2065</c:v>
                </c:pt>
                <c:pt idx="46">
                  <c:v>2066</c:v>
                </c:pt>
                <c:pt idx="47">
                  <c:v>2067</c:v>
                </c:pt>
                <c:pt idx="48">
                  <c:v>2068</c:v>
                </c:pt>
                <c:pt idx="49">
                  <c:v>2069</c:v>
                </c:pt>
                <c:pt idx="50">
                  <c:v>2070</c:v>
                </c:pt>
              </c:numCache>
            </c:numRef>
          </c:cat>
          <c:val>
            <c:numRef>
              <c:f>出生数中位!$K$4:$BI$4</c:f>
              <c:numCache>
                <c:formatCode>General</c:formatCode>
                <c:ptCount val="51"/>
                <c:pt idx="0">
                  <c:v>126146.099</c:v>
                </c:pt>
                <c:pt idx="1">
                  <c:v>125526.63099999999</c:v>
                </c:pt>
                <c:pt idx="2">
                  <c:v>124977.644</c:v>
                </c:pt>
                <c:pt idx="3">
                  <c:v>124407.99800000001</c:v>
                </c:pt>
                <c:pt idx="4">
                  <c:v>123843.66899999999</c:v>
                </c:pt>
                <c:pt idx="5">
                  <c:v>123262.448</c:v>
                </c:pt>
                <c:pt idx="6">
                  <c:v>122661.136</c:v>
                </c:pt>
                <c:pt idx="7">
                  <c:v>122044.018</c:v>
                </c:pt>
                <c:pt idx="8">
                  <c:v>121413.836</c:v>
                </c:pt>
                <c:pt idx="9">
                  <c:v>120771.098</c:v>
                </c:pt>
                <c:pt idx="10">
                  <c:v>120115.78</c:v>
                </c:pt>
                <c:pt idx="11">
                  <c:v>119447.702</c:v>
                </c:pt>
                <c:pt idx="12">
                  <c:v>118766.49099999999</c:v>
                </c:pt>
                <c:pt idx="13">
                  <c:v>118071.36199999999</c:v>
                </c:pt>
                <c:pt idx="14">
                  <c:v>117362.10799999999</c:v>
                </c:pt>
                <c:pt idx="15">
                  <c:v>116638.90300000001</c:v>
                </c:pt>
                <c:pt idx="16">
                  <c:v>115902.13</c:v>
                </c:pt>
                <c:pt idx="17">
                  <c:v>115152.484</c:v>
                </c:pt>
                <c:pt idx="18">
                  <c:v>114390.954</c:v>
                </c:pt>
                <c:pt idx="19">
                  <c:v>113618.77099999999</c:v>
                </c:pt>
                <c:pt idx="20">
                  <c:v>112837.405</c:v>
                </c:pt>
                <c:pt idx="21">
                  <c:v>112044.872</c:v>
                </c:pt>
                <c:pt idx="22">
                  <c:v>111243.072</c:v>
                </c:pt>
                <c:pt idx="23">
                  <c:v>110433.978</c:v>
                </c:pt>
                <c:pt idx="24">
                  <c:v>109619.51700000001</c:v>
                </c:pt>
                <c:pt idx="25">
                  <c:v>108801.33900000001</c:v>
                </c:pt>
                <c:pt idx="26">
                  <c:v>107980.738</c:v>
                </c:pt>
                <c:pt idx="27">
                  <c:v>107158.65399999999</c:v>
                </c:pt>
                <c:pt idx="28">
                  <c:v>106335.6</c:v>
                </c:pt>
                <c:pt idx="29">
                  <c:v>105511.626</c:v>
                </c:pt>
                <c:pt idx="30">
                  <c:v>104686.383</c:v>
                </c:pt>
                <c:pt idx="31">
                  <c:v>103859.149</c:v>
                </c:pt>
                <c:pt idx="32">
                  <c:v>103028.924</c:v>
                </c:pt>
                <c:pt idx="33">
                  <c:v>102194.558</c:v>
                </c:pt>
                <c:pt idx="34">
                  <c:v>101354.798</c:v>
                </c:pt>
                <c:pt idx="35">
                  <c:v>100508.401</c:v>
                </c:pt>
                <c:pt idx="36">
                  <c:v>99654.278999999995</c:v>
                </c:pt>
                <c:pt idx="37">
                  <c:v>98791.554000000004</c:v>
                </c:pt>
                <c:pt idx="38">
                  <c:v>97919.645999999993</c:v>
                </c:pt>
                <c:pt idx="39">
                  <c:v>97038.351999999999</c:v>
                </c:pt>
                <c:pt idx="40">
                  <c:v>96147.841</c:v>
                </c:pt>
                <c:pt idx="41">
                  <c:v>95248.623999999996</c:v>
                </c:pt>
                <c:pt idx="42">
                  <c:v>94341.551999999996</c:v>
                </c:pt>
                <c:pt idx="43">
                  <c:v>93427.807000000001</c:v>
                </c:pt>
                <c:pt idx="44">
                  <c:v>92508.88</c:v>
                </c:pt>
                <c:pt idx="45">
                  <c:v>91586.513000000006</c:v>
                </c:pt>
                <c:pt idx="46">
                  <c:v>90662.657999999996</c:v>
                </c:pt>
                <c:pt idx="47">
                  <c:v>89739.444000000003</c:v>
                </c:pt>
                <c:pt idx="48">
                  <c:v>88819.103000000003</c:v>
                </c:pt>
                <c:pt idx="49">
                  <c:v>87903.892000000007</c:v>
                </c:pt>
                <c:pt idx="50">
                  <c:v>86996.009000000005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6F-4C24-9580-8C9F8DDC1BF0}"/>
            </c:ext>
          </c:extLst>
        </c:ser>
        <c:ser>
          <c:idx val="1"/>
          <c:order val="1"/>
          <c:tx>
            <c:strRef>
              <c:f>出生数中位!$J$5</c:f>
              <c:strCache>
                <c:ptCount val="1"/>
                <c:pt idx="0">
                  <c:v>0～14歳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出生数中位!$K$3:$BI$3</c:f>
              <c:numCache>
                <c:formatCode>General</c:formatCode>
                <c:ptCount val="5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  <c:pt idx="31">
                  <c:v>2051</c:v>
                </c:pt>
                <c:pt idx="32">
                  <c:v>2052</c:v>
                </c:pt>
                <c:pt idx="33">
                  <c:v>2053</c:v>
                </c:pt>
                <c:pt idx="34">
                  <c:v>2054</c:v>
                </c:pt>
                <c:pt idx="35">
                  <c:v>2055</c:v>
                </c:pt>
                <c:pt idx="36">
                  <c:v>2056</c:v>
                </c:pt>
                <c:pt idx="37">
                  <c:v>2057</c:v>
                </c:pt>
                <c:pt idx="38">
                  <c:v>2058</c:v>
                </c:pt>
                <c:pt idx="39">
                  <c:v>2059</c:v>
                </c:pt>
                <c:pt idx="40">
                  <c:v>2060</c:v>
                </c:pt>
                <c:pt idx="41">
                  <c:v>2061</c:v>
                </c:pt>
                <c:pt idx="42">
                  <c:v>2062</c:v>
                </c:pt>
                <c:pt idx="43">
                  <c:v>2063</c:v>
                </c:pt>
                <c:pt idx="44">
                  <c:v>2064</c:v>
                </c:pt>
                <c:pt idx="45">
                  <c:v>2065</c:v>
                </c:pt>
                <c:pt idx="46">
                  <c:v>2066</c:v>
                </c:pt>
                <c:pt idx="47">
                  <c:v>2067</c:v>
                </c:pt>
                <c:pt idx="48">
                  <c:v>2068</c:v>
                </c:pt>
                <c:pt idx="49">
                  <c:v>2069</c:v>
                </c:pt>
                <c:pt idx="50">
                  <c:v>2070</c:v>
                </c:pt>
              </c:numCache>
            </c:numRef>
          </c:cat>
          <c:val>
            <c:numRef>
              <c:f>出生数中位!$K$5:$BI$5</c:f>
              <c:numCache>
                <c:formatCode>General</c:formatCode>
                <c:ptCount val="51"/>
                <c:pt idx="0">
                  <c:v>15031.602000000001</c:v>
                </c:pt>
                <c:pt idx="1">
                  <c:v>14792.433999999999</c:v>
                </c:pt>
                <c:pt idx="2">
                  <c:v>14515.325000000001</c:v>
                </c:pt>
                <c:pt idx="3">
                  <c:v>14202.023999999999</c:v>
                </c:pt>
                <c:pt idx="4">
                  <c:v>13914.831</c:v>
                </c:pt>
                <c:pt idx="5">
                  <c:v>13632.522000000001</c:v>
                </c:pt>
                <c:pt idx="6">
                  <c:v>13354.593000000001</c:v>
                </c:pt>
                <c:pt idx="7">
                  <c:v>13100.298000000001</c:v>
                </c:pt>
                <c:pt idx="8">
                  <c:v>12850.332</c:v>
                </c:pt>
                <c:pt idx="9">
                  <c:v>12624.975</c:v>
                </c:pt>
                <c:pt idx="10">
                  <c:v>12397.005999999999</c:v>
                </c:pt>
                <c:pt idx="11">
                  <c:v>12192.816999999999</c:v>
                </c:pt>
                <c:pt idx="12">
                  <c:v>12026.127</c:v>
                </c:pt>
                <c:pt idx="13">
                  <c:v>11879.36</c:v>
                </c:pt>
                <c:pt idx="14">
                  <c:v>11771</c:v>
                </c:pt>
                <c:pt idx="15">
                  <c:v>11691.191999999999</c:v>
                </c:pt>
                <c:pt idx="16">
                  <c:v>11604.735000000001</c:v>
                </c:pt>
                <c:pt idx="17">
                  <c:v>11551.294</c:v>
                </c:pt>
                <c:pt idx="18">
                  <c:v>11519.842000000001</c:v>
                </c:pt>
                <c:pt idx="19">
                  <c:v>11473.65</c:v>
                </c:pt>
                <c:pt idx="20">
                  <c:v>11419.045</c:v>
                </c:pt>
                <c:pt idx="21">
                  <c:v>11359.799000000001</c:v>
                </c:pt>
                <c:pt idx="22">
                  <c:v>11292.244000000001</c:v>
                </c:pt>
                <c:pt idx="23">
                  <c:v>11214.199000000001</c:v>
                </c:pt>
                <c:pt idx="24">
                  <c:v>11125.628000000001</c:v>
                </c:pt>
                <c:pt idx="25">
                  <c:v>11026.93</c:v>
                </c:pt>
                <c:pt idx="26">
                  <c:v>10918.584000000001</c:v>
                </c:pt>
                <c:pt idx="27">
                  <c:v>10801.272000000001</c:v>
                </c:pt>
                <c:pt idx="28">
                  <c:v>10676.2</c:v>
                </c:pt>
                <c:pt idx="29">
                  <c:v>10544.217000000001</c:v>
                </c:pt>
                <c:pt idx="30">
                  <c:v>10406.124</c:v>
                </c:pt>
                <c:pt idx="31">
                  <c:v>10262.858</c:v>
                </c:pt>
                <c:pt idx="32">
                  <c:v>10115.415000000001</c:v>
                </c:pt>
                <c:pt idx="33">
                  <c:v>9964.9069999999992</c:v>
                </c:pt>
                <c:pt idx="34">
                  <c:v>9812.5210000000006</c:v>
                </c:pt>
                <c:pt idx="35">
                  <c:v>9659.4830000000002</c:v>
                </c:pt>
                <c:pt idx="36">
                  <c:v>9507.098</c:v>
                </c:pt>
                <c:pt idx="37">
                  <c:v>9356.6659999999993</c:v>
                </c:pt>
                <c:pt idx="38">
                  <c:v>9209.4670000000006</c:v>
                </c:pt>
                <c:pt idx="39">
                  <c:v>9066.7749999999996</c:v>
                </c:pt>
                <c:pt idx="40">
                  <c:v>8929.7999999999993</c:v>
                </c:pt>
                <c:pt idx="41">
                  <c:v>8799.6139999999996</c:v>
                </c:pt>
                <c:pt idx="42">
                  <c:v>8677.07</c:v>
                </c:pt>
                <c:pt idx="43">
                  <c:v>8562.7720000000008</c:v>
                </c:pt>
                <c:pt idx="44">
                  <c:v>8457.0159999999996</c:v>
                </c:pt>
                <c:pt idx="45">
                  <c:v>8359.7119999999995</c:v>
                </c:pt>
                <c:pt idx="46">
                  <c:v>8270.4349999999995</c:v>
                </c:pt>
                <c:pt idx="47">
                  <c:v>8188.45</c:v>
                </c:pt>
                <c:pt idx="48">
                  <c:v>8112.71</c:v>
                </c:pt>
                <c:pt idx="49">
                  <c:v>8041.9939999999997</c:v>
                </c:pt>
                <c:pt idx="50">
                  <c:v>7974.9870000000001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6F-4C24-9580-8C9F8DDC1BF0}"/>
            </c:ext>
          </c:extLst>
        </c:ser>
        <c:ser>
          <c:idx val="2"/>
          <c:order val="2"/>
          <c:tx>
            <c:strRef>
              <c:f>出生数中位!$J$6</c:f>
              <c:strCache>
                <c:ptCount val="1"/>
                <c:pt idx="0">
                  <c:v>15～64歳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出生数中位!$K$3:$BI$3</c:f>
              <c:numCache>
                <c:formatCode>General</c:formatCode>
                <c:ptCount val="5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  <c:pt idx="31">
                  <c:v>2051</c:v>
                </c:pt>
                <c:pt idx="32">
                  <c:v>2052</c:v>
                </c:pt>
                <c:pt idx="33">
                  <c:v>2053</c:v>
                </c:pt>
                <c:pt idx="34">
                  <c:v>2054</c:v>
                </c:pt>
                <c:pt idx="35">
                  <c:v>2055</c:v>
                </c:pt>
                <c:pt idx="36">
                  <c:v>2056</c:v>
                </c:pt>
                <c:pt idx="37">
                  <c:v>2057</c:v>
                </c:pt>
                <c:pt idx="38">
                  <c:v>2058</c:v>
                </c:pt>
                <c:pt idx="39">
                  <c:v>2059</c:v>
                </c:pt>
                <c:pt idx="40">
                  <c:v>2060</c:v>
                </c:pt>
                <c:pt idx="41">
                  <c:v>2061</c:v>
                </c:pt>
                <c:pt idx="42">
                  <c:v>2062</c:v>
                </c:pt>
                <c:pt idx="43">
                  <c:v>2063</c:v>
                </c:pt>
                <c:pt idx="44">
                  <c:v>2064</c:v>
                </c:pt>
                <c:pt idx="45">
                  <c:v>2065</c:v>
                </c:pt>
                <c:pt idx="46">
                  <c:v>2066</c:v>
                </c:pt>
                <c:pt idx="47">
                  <c:v>2067</c:v>
                </c:pt>
                <c:pt idx="48">
                  <c:v>2068</c:v>
                </c:pt>
                <c:pt idx="49">
                  <c:v>2069</c:v>
                </c:pt>
                <c:pt idx="50">
                  <c:v>2070</c:v>
                </c:pt>
              </c:numCache>
            </c:numRef>
          </c:cat>
          <c:val>
            <c:numRef>
              <c:f>出生数中位!$K$6:$BI$6</c:f>
              <c:numCache>
                <c:formatCode>General</c:formatCode>
                <c:ptCount val="51"/>
                <c:pt idx="0">
                  <c:v>75087.865000000005</c:v>
                </c:pt>
                <c:pt idx="1">
                  <c:v>74508.070000000007</c:v>
                </c:pt>
                <c:pt idx="2">
                  <c:v>74196.042000000001</c:v>
                </c:pt>
                <c:pt idx="3">
                  <c:v>73858.119000000006</c:v>
                </c:pt>
                <c:pt idx="4">
                  <c:v>73465.788</c:v>
                </c:pt>
                <c:pt idx="5">
                  <c:v>73101.024999999994</c:v>
                </c:pt>
                <c:pt idx="6">
                  <c:v>72742.418999999994</c:v>
                </c:pt>
                <c:pt idx="7">
                  <c:v>72334.957999999999</c:v>
                </c:pt>
                <c:pt idx="8">
                  <c:v>71880.125</c:v>
                </c:pt>
                <c:pt idx="9">
                  <c:v>71366.701000000001</c:v>
                </c:pt>
                <c:pt idx="10">
                  <c:v>70756.828999999998</c:v>
                </c:pt>
                <c:pt idx="11">
                  <c:v>70437.667000000001</c:v>
                </c:pt>
                <c:pt idx="12">
                  <c:v>69705.264999999999</c:v>
                </c:pt>
                <c:pt idx="13">
                  <c:v>68948.701000000001</c:v>
                </c:pt>
                <c:pt idx="14">
                  <c:v>68111.222999999998</c:v>
                </c:pt>
                <c:pt idx="15">
                  <c:v>67215.554999999993</c:v>
                </c:pt>
                <c:pt idx="16">
                  <c:v>66267.823999999993</c:v>
                </c:pt>
                <c:pt idx="17">
                  <c:v>65229.832999999999</c:v>
                </c:pt>
                <c:pt idx="18">
                  <c:v>64132</c:v>
                </c:pt>
                <c:pt idx="19">
                  <c:v>63079.525999999998</c:v>
                </c:pt>
                <c:pt idx="20">
                  <c:v>62133.374000000003</c:v>
                </c:pt>
                <c:pt idx="21">
                  <c:v>61253.991000000002</c:v>
                </c:pt>
                <c:pt idx="22">
                  <c:v>60451.24</c:v>
                </c:pt>
                <c:pt idx="23">
                  <c:v>59690.758000000002</c:v>
                </c:pt>
                <c:pt idx="24">
                  <c:v>58988.603999999999</c:v>
                </c:pt>
                <c:pt idx="25">
                  <c:v>58322.915999999997</c:v>
                </c:pt>
                <c:pt idx="26">
                  <c:v>57719.887000000002</c:v>
                </c:pt>
                <c:pt idx="27">
                  <c:v>57125.36</c:v>
                </c:pt>
                <c:pt idx="28">
                  <c:v>56528.637000000002</c:v>
                </c:pt>
                <c:pt idx="29">
                  <c:v>55945.406000000003</c:v>
                </c:pt>
                <c:pt idx="30">
                  <c:v>55402.035000000003</c:v>
                </c:pt>
                <c:pt idx="31">
                  <c:v>54900.368000000002</c:v>
                </c:pt>
                <c:pt idx="32">
                  <c:v>54408.567000000003</c:v>
                </c:pt>
                <c:pt idx="33">
                  <c:v>53941.2</c:v>
                </c:pt>
                <c:pt idx="34">
                  <c:v>53500.273000000001</c:v>
                </c:pt>
                <c:pt idx="35">
                  <c:v>53069.684000000001</c:v>
                </c:pt>
                <c:pt idx="36">
                  <c:v>52651.701000000001</c:v>
                </c:pt>
                <c:pt idx="37">
                  <c:v>52213.125</c:v>
                </c:pt>
                <c:pt idx="38">
                  <c:v>51771.103000000003</c:v>
                </c:pt>
                <c:pt idx="39">
                  <c:v>51286.322</c:v>
                </c:pt>
                <c:pt idx="40">
                  <c:v>50780.644</c:v>
                </c:pt>
                <c:pt idx="41">
                  <c:v>50272.675999999999</c:v>
                </c:pt>
                <c:pt idx="42">
                  <c:v>49748.483999999997</c:v>
                </c:pt>
                <c:pt idx="43">
                  <c:v>49204.906000000003</c:v>
                </c:pt>
                <c:pt idx="44">
                  <c:v>48659.438000000002</c:v>
                </c:pt>
                <c:pt idx="45">
                  <c:v>48092.574000000001</c:v>
                </c:pt>
                <c:pt idx="46">
                  <c:v>47531.101999999999</c:v>
                </c:pt>
                <c:pt idx="47">
                  <c:v>46975.627</c:v>
                </c:pt>
                <c:pt idx="48">
                  <c:v>46433.514000000003</c:v>
                </c:pt>
                <c:pt idx="49">
                  <c:v>45879.322999999997</c:v>
                </c:pt>
                <c:pt idx="50">
                  <c:v>45349.572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6F-4C24-9580-8C9F8DDC1BF0}"/>
            </c:ext>
          </c:extLst>
        </c:ser>
        <c:ser>
          <c:idx val="3"/>
          <c:order val="3"/>
          <c:tx>
            <c:strRef>
              <c:f>出生数中位!$J$7</c:f>
              <c:strCache>
                <c:ptCount val="1"/>
                <c:pt idx="0">
                  <c:v>65歳以上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出生数中位!$K$3:$BI$3</c:f>
              <c:numCache>
                <c:formatCode>General</c:formatCode>
                <c:ptCount val="5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  <c:pt idx="31">
                  <c:v>2051</c:v>
                </c:pt>
                <c:pt idx="32">
                  <c:v>2052</c:v>
                </c:pt>
                <c:pt idx="33">
                  <c:v>2053</c:v>
                </c:pt>
                <c:pt idx="34">
                  <c:v>2054</c:v>
                </c:pt>
                <c:pt idx="35">
                  <c:v>2055</c:v>
                </c:pt>
                <c:pt idx="36">
                  <c:v>2056</c:v>
                </c:pt>
                <c:pt idx="37">
                  <c:v>2057</c:v>
                </c:pt>
                <c:pt idx="38">
                  <c:v>2058</c:v>
                </c:pt>
                <c:pt idx="39">
                  <c:v>2059</c:v>
                </c:pt>
                <c:pt idx="40">
                  <c:v>2060</c:v>
                </c:pt>
                <c:pt idx="41">
                  <c:v>2061</c:v>
                </c:pt>
                <c:pt idx="42">
                  <c:v>2062</c:v>
                </c:pt>
                <c:pt idx="43">
                  <c:v>2063</c:v>
                </c:pt>
                <c:pt idx="44">
                  <c:v>2064</c:v>
                </c:pt>
                <c:pt idx="45">
                  <c:v>2065</c:v>
                </c:pt>
                <c:pt idx="46">
                  <c:v>2066</c:v>
                </c:pt>
                <c:pt idx="47">
                  <c:v>2067</c:v>
                </c:pt>
                <c:pt idx="48">
                  <c:v>2068</c:v>
                </c:pt>
                <c:pt idx="49">
                  <c:v>2069</c:v>
                </c:pt>
                <c:pt idx="50">
                  <c:v>2070</c:v>
                </c:pt>
              </c:numCache>
            </c:numRef>
          </c:cat>
          <c:val>
            <c:numRef>
              <c:f>出生数中位!$K$7:$BI$7</c:f>
              <c:numCache>
                <c:formatCode>General</c:formatCode>
                <c:ptCount val="51"/>
                <c:pt idx="0">
                  <c:v>36026.631999999998</c:v>
                </c:pt>
                <c:pt idx="1">
                  <c:v>36226.125999999997</c:v>
                </c:pt>
                <c:pt idx="2">
                  <c:v>36266.277000000002</c:v>
                </c:pt>
                <c:pt idx="3">
                  <c:v>36347.856</c:v>
                </c:pt>
                <c:pt idx="4">
                  <c:v>36463.050000000003</c:v>
                </c:pt>
                <c:pt idx="5">
                  <c:v>36528.900999999998</c:v>
                </c:pt>
                <c:pt idx="6">
                  <c:v>36564.124000000003</c:v>
                </c:pt>
                <c:pt idx="7">
                  <c:v>36608.762000000002</c:v>
                </c:pt>
                <c:pt idx="8">
                  <c:v>36683.379000000001</c:v>
                </c:pt>
                <c:pt idx="9">
                  <c:v>36779.421999999999</c:v>
                </c:pt>
                <c:pt idx="10">
                  <c:v>36961.946000000004</c:v>
                </c:pt>
                <c:pt idx="11">
                  <c:v>36817.216999999997</c:v>
                </c:pt>
                <c:pt idx="12">
                  <c:v>37035.1</c:v>
                </c:pt>
                <c:pt idx="13">
                  <c:v>37243.302000000003</c:v>
                </c:pt>
                <c:pt idx="14">
                  <c:v>37479.883999999998</c:v>
                </c:pt>
                <c:pt idx="15">
                  <c:v>37732.156999999999</c:v>
                </c:pt>
                <c:pt idx="16">
                  <c:v>38029.571000000004</c:v>
                </c:pt>
                <c:pt idx="17">
                  <c:v>38371.358</c:v>
                </c:pt>
                <c:pt idx="18">
                  <c:v>38739.112000000001</c:v>
                </c:pt>
                <c:pt idx="19">
                  <c:v>39065.595000000001</c:v>
                </c:pt>
                <c:pt idx="20">
                  <c:v>39284.985000000001</c:v>
                </c:pt>
                <c:pt idx="21">
                  <c:v>39431.082000000002</c:v>
                </c:pt>
                <c:pt idx="22">
                  <c:v>39499.588000000003</c:v>
                </c:pt>
                <c:pt idx="23">
                  <c:v>39529.021999999997</c:v>
                </c:pt>
                <c:pt idx="24">
                  <c:v>39505.285000000003</c:v>
                </c:pt>
                <c:pt idx="25">
                  <c:v>39451.491999999998</c:v>
                </c:pt>
                <c:pt idx="26">
                  <c:v>39342.267</c:v>
                </c:pt>
                <c:pt idx="27">
                  <c:v>39232.021999999997</c:v>
                </c:pt>
                <c:pt idx="28">
                  <c:v>39130.762000000002</c:v>
                </c:pt>
                <c:pt idx="29">
                  <c:v>39022.002999999997</c:v>
                </c:pt>
                <c:pt idx="30">
                  <c:v>38878.224000000002</c:v>
                </c:pt>
                <c:pt idx="31">
                  <c:v>38695.923000000003</c:v>
                </c:pt>
                <c:pt idx="32">
                  <c:v>38504.942999999999</c:v>
                </c:pt>
                <c:pt idx="33">
                  <c:v>38288.451000000001</c:v>
                </c:pt>
                <c:pt idx="34">
                  <c:v>38042.004000000001</c:v>
                </c:pt>
                <c:pt idx="35">
                  <c:v>37779.233</c:v>
                </c:pt>
                <c:pt idx="36">
                  <c:v>37495.480000000003</c:v>
                </c:pt>
                <c:pt idx="37">
                  <c:v>37221.762999999999</c:v>
                </c:pt>
                <c:pt idx="38">
                  <c:v>36939.076999999997</c:v>
                </c:pt>
                <c:pt idx="39">
                  <c:v>36685.254999999997</c:v>
                </c:pt>
                <c:pt idx="40">
                  <c:v>36437.396999999997</c:v>
                </c:pt>
                <c:pt idx="41">
                  <c:v>36176.334000000003</c:v>
                </c:pt>
                <c:pt idx="42">
                  <c:v>35915.998</c:v>
                </c:pt>
                <c:pt idx="43">
                  <c:v>35660.129000000001</c:v>
                </c:pt>
                <c:pt idx="44">
                  <c:v>35392.425999999999</c:v>
                </c:pt>
                <c:pt idx="45">
                  <c:v>35134.226000000002</c:v>
                </c:pt>
                <c:pt idx="46">
                  <c:v>34861.120999999999</c:v>
                </c:pt>
                <c:pt idx="47">
                  <c:v>34575.368000000002</c:v>
                </c:pt>
                <c:pt idx="48">
                  <c:v>34272.879000000001</c:v>
                </c:pt>
                <c:pt idx="49">
                  <c:v>33982.574999999997</c:v>
                </c:pt>
                <c:pt idx="50">
                  <c:v>33671.449999999997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16F-4C24-9580-8C9F8DDC1B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649359"/>
        <c:axId val="147651279"/>
      </c:lineChart>
      <c:catAx>
        <c:axId val="147649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651279"/>
        <c:crosses val="autoZero"/>
        <c:auto val="1"/>
        <c:lblAlgn val="ctr"/>
        <c:lblOffset val="100"/>
        <c:noMultiLvlLbl val="0"/>
      </c:catAx>
      <c:valAx>
        <c:axId val="147651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649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5A17F-25AA-F2DF-006F-9EA92E105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867127-BB62-39D2-93EC-0D32FA4C5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5D3AFD-EBF3-337C-92AC-F17D6390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C996F3-F33E-B240-61F1-DDDE0C798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B03E32-5BB0-A3E7-94BD-B64B36279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22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DC992-4537-CD11-038C-F50275865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C4257E-9F63-DD07-2329-B09A2BC38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AB5FFF-19FA-E3A9-E101-E26434CE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3C560-D84D-0E99-C54C-30D8F115A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0BF0A2-6DC3-F626-8D94-7F655D5E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22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04B16DC-618E-D99F-84B7-0119A71B8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A78150-49EA-6974-7BB7-E7679025E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02DC20-5F3A-9B83-0007-5003B315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1646DA-C00C-7B25-86B8-9311CDD1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122F8C-6EE1-2899-3E9F-67288725C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40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3DA271-8299-46A3-7600-2C96F3D8C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1B7837-55E5-295D-FF4F-E44377E64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3281F5-C1F7-EF1D-6A14-CBF34D17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4D7730-BCFC-0301-B1DD-7B7C145C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96B0F8-EB81-8A81-2496-602A7D97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02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EC9324-E57F-9E97-241F-2615C12E8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FE6B18-27E8-8F92-7CB9-FD8E71581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74DAE3-6AC9-D48F-A388-A7F2C783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9D7D97-85CF-C6F3-3163-48A2825E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B55D83-5E1B-E8B6-0F76-F9B549F9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96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1B614A-9468-CF9E-CF46-40B30143A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BF6A5C-EC77-8E0C-3436-6AF2E7E71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5D9EDD-BF38-D919-80BE-596625BC3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EF07D7-8494-5F90-5B9C-44013F360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D906CB-5962-B6DE-C0B2-1C60DE1B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E15EF5-B705-2054-F337-8F23F44EE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01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7ABF2F-02B9-3B04-0C92-7F152F9C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408BBC-CD91-E351-8CD8-C7F26E91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7E75BB-6628-6FFB-DD15-97B9A6037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13AB5DD-1FF8-FECC-D692-8D8925263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EF95DE4-69BD-21E0-6E93-8E2CD8C9B9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B27F764-698C-0CEC-5D5A-BFD3D4E5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F79C30D-A4F9-7788-9ADF-1C9B65E2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D4E6F12-6D84-79B5-140D-2AD5FAC6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35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37EB4F-7225-FACE-8B71-ACED3FBA8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0DFB9D-D79E-60ED-A4C8-4EDEB89B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E483F20-1FA9-F1D3-8DAF-98DD0433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70A4AD-EE26-C938-4E15-352C6EB2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23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2CCCBAD-AF54-5DB9-B419-92073253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A69039-46FB-CE23-83F3-8FCF8D97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01DA70-E205-C977-7751-67801A742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03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FDD56-691A-1C27-8F42-BEB7CE4DB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FC8270-E56B-D123-F531-A58AB2842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CA5BA9-360D-72CE-0917-F4C99213A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DB126D-A708-97C6-E745-5AC3C45CA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A34383-4077-9630-5224-692794A0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79A04A-2768-AA18-CDBB-844D9B41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72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9C69AE-E3FE-7357-F467-72B6873CC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71E6E58-4A92-81E4-8512-842E2E954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C3C06-5638-8729-4871-C7982900F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072323-9448-4CF7-400C-8F88A7AC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564F32-2478-03BF-EFB3-ED2A39C1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34C76B-B458-2B03-5B75-E36736705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47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AB7BB1-2AEB-DC89-28CE-0D7267EE4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B49B36-A218-1F90-FA57-8C74B8BB5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0B2E28-8F6A-75B1-4F54-3D089FE3B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CCDF4E-A53C-458C-BA7B-340613125C6D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1928E-C0D7-2B6C-7F71-B93B75070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C210DD-1A0A-D8D6-B59E-5C1EA05FA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85BCFF-6181-497B-8D5E-D98880029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27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CD007996-52A4-46A9-B292-133CD83A37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4296116"/>
              </p:ext>
            </p:extLst>
          </p:nvPr>
        </p:nvGraphicFramePr>
        <p:xfrm>
          <a:off x="2309091" y="655782"/>
          <a:ext cx="8128000" cy="4844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515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智之 三舩</dc:creator>
  <cp:lastModifiedBy>智之 三舩</cp:lastModifiedBy>
  <cp:revision>1</cp:revision>
  <dcterms:created xsi:type="dcterms:W3CDTF">2026-04-07T07:49:47Z</dcterms:created>
  <dcterms:modified xsi:type="dcterms:W3CDTF">2026-04-07T07:50:38Z</dcterms:modified>
</cp:coreProperties>
</file>